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Algoritmos de compresión de imágenes para evaluar la salud animal del ganado en el contexto de la ganadería  de Precisión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2" name="Google Shape;202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Osorio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Jorge Alfredo Villareal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1912680" y="513648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28050" y="486938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3" name="Google Shape;213;p2"/>
          <p:cNvSpPr/>
          <p:nvPr/>
        </p:nvSpPr>
        <p:spPr>
          <a:xfrm>
            <a:off x="5025600" y="511740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640979" y="485027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http://github.com/yourUserName/proyecto/.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el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 proyecto se encuentra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caricatura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35003FD9-6A21-4933-B45F-02652C40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84" y="1866474"/>
            <a:ext cx="2267891" cy="2267891"/>
          </a:xfrm>
          <a:prstGeom prst="rect">
            <a:avLst/>
          </a:prstGeom>
        </p:spPr>
      </p:pic>
      <p:pic>
        <p:nvPicPr>
          <p:cNvPr id="4" name="Imagen 3" descr="Cara de un hombre con sombrero&#10;&#10;Descripción generada automáticamente">
            <a:extLst>
              <a:ext uri="{FF2B5EF4-FFF2-40B4-BE49-F238E27FC236}">
                <a16:creationId xmlns:a16="http://schemas.microsoft.com/office/drawing/2014/main" id="{59CECC44-ED4B-4133-AAAB-F780C62F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885" y="1757160"/>
            <a:ext cx="2402700" cy="240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1101</Words>
  <Application>Microsoft Office PowerPoint</Application>
  <PresentationFormat>Panorámica</PresentationFormat>
  <Paragraphs>161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Jerónimo Osorio Muñoz</cp:lastModifiedBy>
  <cp:revision>3</cp:revision>
  <dcterms:created xsi:type="dcterms:W3CDTF">2020-06-26T14:36:07Z</dcterms:created>
  <dcterms:modified xsi:type="dcterms:W3CDTF">2021-08-15T22:36:19Z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